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A7EA-FFDE-4D95-B5C4-63AC952F8EAB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E66B-1288-47F7-BA94-291527BB3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A7EA-FFDE-4D95-B5C4-63AC952F8EAB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E66B-1288-47F7-BA94-291527BB3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A7EA-FFDE-4D95-B5C4-63AC952F8EAB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E66B-1288-47F7-BA94-291527BB3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A7EA-FFDE-4D95-B5C4-63AC952F8EAB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E66B-1288-47F7-BA94-291527BB3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A7EA-FFDE-4D95-B5C4-63AC952F8EAB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E66B-1288-47F7-BA94-291527BB3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A7EA-FFDE-4D95-B5C4-63AC952F8EAB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E66B-1288-47F7-BA94-291527BB3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A7EA-FFDE-4D95-B5C4-63AC952F8EAB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E66B-1288-47F7-BA94-291527BB3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A7EA-FFDE-4D95-B5C4-63AC952F8EAB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E66B-1288-47F7-BA94-291527BB3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A7EA-FFDE-4D95-B5C4-63AC952F8EAB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E66B-1288-47F7-BA94-291527BB3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A7EA-FFDE-4D95-B5C4-63AC952F8EAB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E66B-1288-47F7-BA94-291527BB3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A7EA-FFDE-4D95-B5C4-63AC952F8EAB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E66B-1288-47F7-BA94-291527BB3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AA7EA-FFDE-4D95-B5C4-63AC952F8EAB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5E66B-1288-47F7-BA94-291527BB3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электричест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Памятка: «Правила безопасности при работе с электричеством»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ОБЖ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3221" y="0"/>
            <a:ext cx="9157221" cy="70294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-7237312" y="1412776"/>
            <a:ext cx="72008" cy="208823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89654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1</a:t>
            </a:r>
            <a:r>
              <a:rPr lang="ru-RU" dirty="0">
                <a:solidFill>
                  <a:srgbClr val="FF0000"/>
                </a:solidFill>
              </a:rPr>
              <a:t>. Самое главное правило – помнить, что безопасного электричества не бывает</a:t>
            </a:r>
            <a:r>
              <a:rPr lang="ru-RU" dirty="0" smtClean="0">
                <a:solidFill>
                  <a:srgbClr val="FF0000"/>
                </a:solidFill>
              </a:rPr>
              <a:t>! Разумеется</a:t>
            </a:r>
            <a:r>
              <a:rPr lang="ru-RU" dirty="0">
                <a:solidFill>
                  <a:srgbClr val="FF0000"/>
                </a:solidFill>
              </a:rPr>
              <a:t>, можно не опасаться игрушек, работающих на батарейках, в них напряжение составляет всего 12 вольт. Но в быту наибольшее распространение получило электричество напряжением 220 - 380 вольт.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ОБЖ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</a:t>
            </a:r>
            <a:r>
              <a:rPr lang="ru-RU" dirty="0" smtClean="0">
                <a:solidFill>
                  <a:srgbClr val="FF0000"/>
                </a:solidFill>
              </a:rPr>
              <a:t>2. Нельзя </a:t>
            </a:r>
            <a:r>
              <a:rPr lang="ru-RU" dirty="0">
                <a:solidFill>
                  <a:srgbClr val="FF0000"/>
                </a:solidFill>
              </a:rPr>
              <a:t>производить </a:t>
            </a:r>
            <a:r>
              <a:rPr lang="ru-RU" dirty="0" smtClean="0">
                <a:solidFill>
                  <a:srgbClr val="FF0000"/>
                </a:solidFill>
              </a:rPr>
              <a:t>ремонт электропроводки </a:t>
            </a:r>
            <a:r>
              <a:rPr lang="ru-RU" dirty="0">
                <a:solidFill>
                  <a:srgbClr val="FF0000"/>
                </a:solidFill>
              </a:rPr>
              <a:t>и бытовых </a:t>
            </a:r>
            <a:r>
              <a:rPr lang="ru-RU" dirty="0" smtClean="0">
                <a:solidFill>
                  <a:srgbClr val="FF0000"/>
                </a:solidFill>
              </a:rPr>
              <a:t>приборов, </a:t>
            </a:r>
            <a:r>
              <a:rPr lang="ru-RU" dirty="0">
                <a:solidFill>
                  <a:srgbClr val="FF0000"/>
                </a:solidFill>
              </a:rPr>
              <a:t>включенных в сеть, открывать задние крышки телевизоров и радиоприемников, устанавливать звонки, выключатели и штепсельные розетки. Это должен делать специалист-электрик!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БЖ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	3</a:t>
            </a:r>
            <a:r>
              <a:rPr lang="ru-RU" dirty="0">
                <a:solidFill>
                  <a:srgbClr val="FF0000"/>
                </a:solidFill>
              </a:rPr>
              <a:t>. Нельзя пользоваться выключателями, штепсельными розетками, вилками, кнопками звонков с разбитыми крышками, а также бытовыми приборами с поврежденными, обуглившимися и перекрученными шнурами. Это очень опасно! Никогда не тяните вилку из розетки за провод и не пользуйтесь вилками, которые не подходят к розеткам.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БЖ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>
              <a:buNone/>
            </a:pPr>
            <a:r>
              <a:rPr lang="ru-RU" dirty="0"/>
              <a:t>	</a:t>
            </a:r>
            <a:r>
              <a:rPr lang="ru-RU" dirty="0">
                <a:solidFill>
                  <a:srgbClr val="FF0000"/>
                </a:solidFill>
              </a:rPr>
              <a:t>4. Правило старо как мир, но почему-то многие им пренебрегают: не беритесь за провода электроприборов мокрыми руками и не пользуйтесь электроприборами в ванной </a:t>
            </a:r>
            <a:r>
              <a:rPr lang="ru-RU" dirty="0" smtClean="0">
                <a:solidFill>
                  <a:srgbClr val="FF0000"/>
                </a:solidFill>
              </a:rPr>
              <a:t>комнате!</a:t>
            </a:r>
            <a:r>
              <a:rPr lang="ru-RU" dirty="0">
                <a:solidFill>
                  <a:srgbClr val="FF0000"/>
                </a:solidFill>
              </a:rPr>
              <a:t> Запомните также, что в случае пожара ни в коем случае нельзя тушить находящиеся под напряжением приборы </a:t>
            </a:r>
            <a:r>
              <a:rPr lang="ru-RU" dirty="0" smtClean="0">
                <a:solidFill>
                  <a:srgbClr val="FF0000"/>
                </a:solidFill>
              </a:rPr>
              <a:t>водой!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БЖ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dirty="0">
                <a:solidFill>
                  <a:srgbClr val="FF0000"/>
                </a:solidFill>
              </a:rPr>
              <a:t>5. Если вы, прикоснувшись к корпусу электроприбора, </a:t>
            </a:r>
            <a:r>
              <a:rPr lang="ru-RU" dirty="0" smtClean="0">
                <a:solidFill>
                  <a:srgbClr val="FF0000"/>
                </a:solidFill>
              </a:rPr>
              <a:t>к трубам </a:t>
            </a:r>
            <a:r>
              <a:rPr lang="ru-RU" dirty="0">
                <a:solidFill>
                  <a:srgbClr val="FF0000"/>
                </a:solidFill>
              </a:rPr>
              <a:t>и кранам водопровода, газа, </a:t>
            </a:r>
            <a:r>
              <a:rPr lang="ru-RU" dirty="0" smtClean="0">
                <a:solidFill>
                  <a:srgbClr val="FF0000"/>
                </a:solidFill>
              </a:rPr>
              <a:t>отопления, к ванне и </a:t>
            </a:r>
            <a:r>
              <a:rPr lang="ru-RU" dirty="0">
                <a:solidFill>
                  <a:srgbClr val="FF0000"/>
                </a:solidFill>
              </a:rPr>
              <a:t>другим металлическим предметам почувствуете «покалывание» или вас «затрясет», то это значит, что этот предмет находится под напряжением в результате какого-то повреждения электрической сети.</a:t>
            </a:r>
            <a:r>
              <a:rPr lang="ru-RU" b="1" dirty="0">
                <a:solidFill>
                  <a:srgbClr val="FF0000"/>
                </a:solidFill>
              </a:rPr>
              <a:t> </a:t>
            </a:r>
            <a:r>
              <a:rPr lang="ru-RU" dirty="0">
                <a:solidFill>
                  <a:srgbClr val="FF0000"/>
                </a:solidFill>
              </a:rPr>
              <a:t>Это сигнал серьезной опасности!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БЖ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6064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6.</a:t>
            </a:r>
            <a:r>
              <a:rPr lang="ru-RU" dirty="0">
                <a:solidFill>
                  <a:srgbClr val="FF0000"/>
                </a:solidFill>
              </a:rPr>
              <a:t> Большую опасность представляют провода воздушных линий, расположенные в кроне деревьев или кустарников. Не прикасайтесь к таким деревьям и не раскачивайте их, особенно в сырую погоду!</a:t>
            </a:r>
            <a:r>
              <a:rPr lang="ru-RU" b="1" dirty="0">
                <a:solidFill>
                  <a:srgbClr val="FF0000"/>
                </a:solidFill>
              </a:rPr>
              <a:t> </a:t>
            </a:r>
            <a:r>
              <a:rPr lang="ru-RU" dirty="0">
                <a:solidFill>
                  <a:srgbClr val="FF0000"/>
                </a:solidFill>
              </a:rPr>
              <a:t>Многие полагают, что дерево </a:t>
            </a:r>
            <a:r>
              <a:rPr lang="ru-RU">
                <a:solidFill>
                  <a:srgbClr val="FF0000"/>
                </a:solidFill>
              </a:rPr>
              <a:t>– </a:t>
            </a:r>
            <a:r>
              <a:rPr lang="ru-RU" smtClean="0">
                <a:solidFill>
                  <a:srgbClr val="FF0000"/>
                </a:solidFill>
              </a:rPr>
              <a:t>диэлектрик, </a:t>
            </a:r>
            <a:r>
              <a:rPr lang="ru-RU" dirty="0" smtClean="0">
                <a:solidFill>
                  <a:srgbClr val="FF0000"/>
                </a:solidFill>
              </a:rPr>
              <a:t>поэтому </a:t>
            </a:r>
            <a:r>
              <a:rPr lang="ru-RU" dirty="0">
                <a:solidFill>
                  <a:srgbClr val="FF0000"/>
                </a:solidFill>
              </a:rPr>
              <a:t>не проводит </a:t>
            </a:r>
            <a:r>
              <a:rPr lang="ru-RU" dirty="0" smtClean="0">
                <a:solidFill>
                  <a:srgbClr val="FF0000"/>
                </a:solidFill>
              </a:rPr>
              <a:t>ток. Но</a:t>
            </a:r>
            <a:r>
              <a:rPr lang="ru-RU" dirty="0">
                <a:solidFill>
                  <a:srgbClr val="FF0000"/>
                </a:solidFill>
              </a:rPr>
              <a:t>, грубо говоря, на листве дерева есть капли воды, а вода является проводником электричества. Кроме того, очень опасно удить рыбу под линиями электропередач. Углепластиковые удилища тоже проводят ток, который может возникнуть в случае касания проводов. Не играйте рядом с линиями электропередачи, не разжигайте под ними костры, не складывайте рядом дрова, солому и другие легковоспламеняющиеся предметы!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ОБЖ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677"/>
            <a:ext cx="9144000" cy="6858677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50</Words>
  <Application>Microsoft Office PowerPoint</Application>
  <PresentationFormat>Экран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Памятка: «Правила безопасности при работе с электричеством»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Памятка: «Правила безопасности с электричеством</dc:title>
  <dc:creator>Vitaly</dc:creator>
  <cp:lastModifiedBy>orlovskiy713@gmail.com</cp:lastModifiedBy>
  <cp:revision>16</cp:revision>
  <dcterms:created xsi:type="dcterms:W3CDTF">2016-12-05T13:12:11Z</dcterms:created>
  <dcterms:modified xsi:type="dcterms:W3CDTF">2016-12-07T09:55:29Z</dcterms:modified>
</cp:coreProperties>
</file>